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60" r:id="rId5"/>
  </p:sldIdLst>
  <p:sldSz cx="21945600" cy="16459200"/>
  <p:notesSz cx="16002000" cy="21488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AFE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70" autoAdjust="0"/>
    <p:restoredTop sz="94660"/>
  </p:normalViewPr>
  <p:slideViewPr>
    <p:cSldViewPr snapToGrid="0">
      <p:cViewPr varScale="1">
        <p:scale>
          <a:sx n="39" d="100"/>
          <a:sy n="39" d="100"/>
        </p:scale>
        <p:origin x="702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934200" cy="10779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9064625" y="0"/>
            <a:ext cx="6934200" cy="10779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21296-E086-4E72-B5D5-60A6FF5A947C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67063" y="2686050"/>
            <a:ext cx="9667875" cy="7251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600200" y="10340975"/>
            <a:ext cx="12801600" cy="8461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20410488"/>
            <a:ext cx="6934200" cy="10779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9064625" y="20410488"/>
            <a:ext cx="6934200" cy="10779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55EB53-6AF1-42DE-94B0-2CA8C26E1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656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55EB53-6AF1-42DE-94B0-2CA8C26E145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203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2693671"/>
            <a:ext cx="18653760" cy="5730240"/>
          </a:xfrm>
        </p:spPr>
        <p:txBody>
          <a:bodyPr anchor="b"/>
          <a:lstStyle>
            <a:lvl1pPr algn="ctr"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8644891"/>
            <a:ext cx="16459200" cy="3973829"/>
          </a:xfrm>
        </p:spPr>
        <p:txBody>
          <a:bodyPr/>
          <a:lstStyle>
            <a:lvl1pPr marL="0" indent="0" algn="ctr">
              <a:buNone/>
              <a:defRPr sz="5760"/>
            </a:lvl1pPr>
            <a:lvl2pPr marL="1097280" indent="0" algn="ctr">
              <a:buNone/>
              <a:defRPr sz="4800"/>
            </a:lvl2pPr>
            <a:lvl3pPr marL="2194560" indent="0" algn="ctr">
              <a:buNone/>
              <a:defRPr sz="4320"/>
            </a:lvl3pPr>
            <a:lvl4pPr marL="3291840" indent="0" algn="ctr">
              <a:buNone/>
              <a:defRPr sz="3840"/>
            </a:lvl4pPr>
            <a:lvl5pPr marL="4389120" indent="0" algn="ctr">
              <a:buNone/>
              <a:defRPr sz="3840"/>
            </a:lvl5pPr>
            <a:lvl6pPr marL="5486400" indent="0" algn="ctr">
              <a:buNone/>
              <a:defRPr sz="3840"/>
            </a:lvl6pPr>
            <a:lvl7pPr marL="6583680" indent="0" algn="ctr">
              <a:buNone/>
              <a:defRPr sz="3840"/>
            </a:lvl7pPr>
            <a:lvl8pPr marL="7680960" indent="0" algn="ctr">
              <a:buNone/>
              <a:defRPr sz="3840"/>
            </a:lvl8pPr>
            <a:lvl9pPr marL="8778240" indent="0" algn="ctr">
              <a:buNone/>
              <a:defRPr sz="38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5B441-A267-4C0D-94FF-4366DBC3C22A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D70AD-DFA1-43CA-8014-3C32F6FE7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775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5B441-A267-4C0D-94FF-4366DBC3C22A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D70AD-DFA1-43CA-8014-3C32F6FE7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17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876300"/>
            <a:ext cx="4732020" cy="139484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876300"/>
            <a:ext cx="13921740" cy="139484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5B441-A267-4C0D-94FF-4366DBC3C22A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D70AD-DFA1-43CA-8014-3C32F6FE7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231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5B441-A267-4C0D-94FF-4366DBC3C22A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D70AD-DFA1-43CA-8014-3C32F6FE7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115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4103375"/>
            <a:ext cx="18928080" cy="6846569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11014715"/>
            <a:ext cx="18928080" cy="3600449"/>
          </a:xfrm>
        </p:spPr>
        <p:txBody>
          <a:bodyPr/>
          <a:lstStyle>
            <a:lvl1pPr marL="0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82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82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82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82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82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82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82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5B441-A267-4C0D-94FF-4366DBC3C22A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D70AD-DFA1-43CA-8014-3C32F6FE7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251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4381500"/>
            <a:ext cx="932688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4381500"/>
            <a:ext cx="932688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5B441-A267-4C0D-94FF-4366DBC3C22A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D70AD-DFA1-43CA-8014-3C32F6FE7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237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876304"/>
            <a:ext cx="18928080" cy="31813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4034791"/>
            <a:ext cx="9284016" cy="1977389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6012180"/>
            <a:ext cx="9284016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4034791"/>
            <a:ext cx="9329738" cy="1977389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6012180"/>
            <a:ext cx="9329738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5B441-A267-4C0D-94FF-4366DBC3C22A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D70AD-DFA1-43CA-8014-3C32F6FE7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409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5B441-A267-4C0D-94FF-4366DBC3C22A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D70AD-DFA1-43CA-8014-3C32F6FE7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97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5B441-A267-4C0D-94FF-4366DBC3C22A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D70AD-DFA1-43CA-8014-3C32F6FE7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599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1097280"/>
            <a:ext cx="7078027" cy="384048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2369824"/>
            <a:ext cx="11109960" cy="11696700"/>
          </a:xfr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4937760"/>
            <a:ext cx="7078027" cy="9147811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5B441-A267-4C0D-94FF-4366DBC3C22A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D70AD-DFA1-43CA-8014-3C32F6FE7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105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1097280"/>
            <a:ext cx="7078027" cy="384048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2369824"/>
            <a:ext cx="11109960" cy="11696700"/>
          </a:xfr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4937760"/>
            <a:ext cx="7078027" cy="9147811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5B441-A267-4C0D-94FF-4366DBC3C22A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D70AD-DFA1-43CA-8014-3C32F6FE7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92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8760" y="876304"/>
            <a:ext cx="18928080" cy="3181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4381500"/>
            <a:ext cx="18928080" cy="10443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8760" y="15255244"/>
            <a:ext cx="493776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B95B441-A267-4C0D-94FF-4366DBC3C22A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69480" y="15255244"/>
            <a:ext cx="740664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99080" y="15255244"/>
            <a:ext cx="493776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8D70AD-DFA1-43CA-8014-3C32F6FE7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530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FE4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90639-AC5F-8C10-AB5D-83E7242D2A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800" y="1953470"/>
            <a:ext cx="21894800" cy="5686444"/>
          </a:xfrm>
          <a:ln>
            <a:noFill/>
          </a:ln>
          <a:effectLst/>
        </p:spPr>
        <p:txBody>
          <a:bodyPr wrap="square" lIns="27432" tIns="274320" rIns="45720" anchor="t" anchorCtr="0">
            <a:noAutofit/>
          </a:bodyPr>
          <a:lstStyle/>
          <a:p>
            <a:pPr>
              <a:lnSpc>
                <a:spcPts val="22000"/>
              </a:lnSpc>
              <a:spcBef>
                <a:spcPts val="0"/>
              </a:spcBef>
            </a:pPr>
            <a:r>
              <a:rPr lang="en-US" sz="45000" b="1" cap="small" dirty="0">
                <a:ln w="41275"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glow>
                    <a:schemeClr val="bg1"/>
                  </a:glow>
                  <a:outerShdw dist="25400" dir="2700000" sx="101000" sy="101000" algn="tl" rotWithShape="0">
                    <a:schemeClr val="bg1"/>
                  </a:outerShdw>
                </a:effectLst>
              </a:rPr>
              <a:t>Adriaan</a:t>
            </a:r>
            <a:br>
              <a:rPr lang="en-US" sz="40000" b="1" cap="small" dirty="0">
                <a:solidFill>
                  <a:srgbClr val="C00000"/>
                </a:solidFill>
                <a:effectLst>
                  <a:glow>
                    <a:schemeClr val="bg1"/>
                  </a:glow>
                  <a:outerShdw dist="25400" dir="2700000" sx="101000" sy="101000" algn="tl" rotWithShape="0">
                    <a:schemeClr val="bg1"/>
                  </a:outerShdw>
                </a:effectLst>
              </a:rPr>
            </a:br>
            <a:r>
              <a:rPr lang="en-US" sz="40000" b="1" cap="small" dirty="0">
                <a:solidFill>
                  <a:srgbClr val="C00000"/>
                </a:solidFill>
                <a:effectLst>
                  <a:glow>
                    <a:schemeClr val="bg1"/>
                  </a:glow>
                  <a:outerShdw dist="25400" dir="2700000" sx="101000" sy="101000" algn="tl" rotWithShape="0">
                    <a:schemeClr val="bg1"/>
                  </a:outerShdw>
                </a:effectLst>
              </a:rPr>
              <a:t>      </a:t>
            </a:r>
            <a:r>
              <a:rPr lang="en-US" sz="25000" b="1" cap="small" dirty="0">
                <a:ln w="44450">
                  <a:solidFill>
                    <a:schemeClr val="accent1"/>
                  </a:solidFill>
                </a:ln>
                <a:solidFill>
                  <a:srgbClr val="C00000"/>
                </a:solidFill>
                <a:effectLst>
                  <a:glow>
                    <a:schemeClr val="bg1"/>
                  </a:glow>
                  <a:outerShdw dist="38100" dir="2700000" sx="101000" sy="101000" algn="tl" rotWithShape="0">
                    <a:schemeClr val="tx1"/>
                  </a:outerShdw>
                </a:effectLst>
              </a:rPr>
              <a:t>D</a:t>
            </a:r>
            <a:r>
              <a:rPr lang="en-US" sz="25000" b="1" cap="small" dirty="0">
                <a:ln w="44450">
                  <a:solidFill>
                    <a:schemeClr val="accent1"/>
                  </a:solidFill>
                </a:ln>
                <a:solidFill>
                  <a:schemeClr val="bg1"/>
                </a:solidFill>
                <a:effectLst>
                  <a:glow>
                    <a:schemeClr val="bg1"/>
                  </a:glow>
                  <a:outerShdw dist="38100" dir="2700000" sx="101000" sy="101000" algn="tl" rotWithShape="0">
                    <a:schemeClr val="tx1"/>
                  </a:outerShdw>
                </a:effectLst>
              </a:rPr>
              <a:t>e</a:t>
            </a:r>
            <a:r>
              <a:rPr lang="en-US" sz="25000" b="1" cap="small" dirty="0">
                <a:ln w="44450">
                  <a:solidFill>
                    <a:schemeClr val="accent1"/>
                  </a:solidFill>
                </a:ln>
                <a:solidFill>
                  <a:srgbClr val="0000CC"/>
                </a:solidFill>
                <a:effectLst>
                  <a:glow>
                    <a:schemeClr val="bg1"/>
                  </a:glow>
                  <a:outerShdw dist="38100" dir="2700000" sx="101000" sy="101000" algn="tl" rotWithShape="0">
                    <a:schemeClr val="tx1"/>
                  </a:outerShdw>
                </a:effectLst>
              </a:rPr>
              <a:t>V</a:t>
            </a:r>
            <a:r>
              <a:rPr lang="en-US" sz="25000" b="1" cap="small" dirty="0">
                <a:ln w="44450">
                  <a:solidFill>
                    <a:schemeClr val="accent1"/>
                  </a:solidFill>
                </a:ln>
                <a:solidFill>
                  <a:schemeClr val="bg1"/>
                </a:solidFill>
                <a:effectLst>
                  <a:glow>
                    <a:schemeClr val="bg1"/>
                  </a:glow>
                  <a:outerShdw dist="38100" dir="2700000" sx="101000" sy="101000" algn="tl" rotWithShape="0">
                    <a:schemeClr val="tx1"/>
                  </a:outerShdw>
                </a:effectLst>
              </a:rPr>
              <a:t>illiers</a:t>
            </a:r>
            <a:endParaRPr lang="en-US" sz="25000" b="1" dirty="0">
              <a:ln w="44450">
                <a:solidFill>
                  <a:schemeClr val="accent1"/>
                </a:solidFill>
              </a:ln>
              <a:solidFill>
                <a:schemeClr val="bg1"/>
              </a:solidFill>
              <a:effectLst>
                <a:glow>
                  <a:schemeClr val="bg1"/>
                </a:glow>
                <a:outerShdw dist="38100" dir="2700000" sx="101000" sy="101000" algn="tl" rotWithShape="0">
                  <a:schemeClr val="tx1"/>
                </a:outerShdw>
              </a:effectLs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C548F58-723B-88A9-9268-F7F186B753B8}"/>
              </a:ext>
            </a:extLst>
          </p:cNvPr>
          <p:cNvSpPr txBox="1"/>
          <p:nvPr/>
        </p:nvSpPr>
        <p:spPr>
          <a:xfrm>
            <a:off x="50800" y="15605772"/>
            <a:ext cx="120813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Paid by Adriaan DeVilliers, Democrat, for FL District 71</a:t>
            </a:r>
          </a:p>
        </p:txBody>
      </p:sp>
      <p:pic>
        <p:nvPicPr>
          <p:cNvPr id="3" name="Picture 2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C7264AFB-3C07-8A86-A2F7-3EF544DECE3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8" t="6038" r="5334" b="6667"/>
          <a:stretch/>
        </p:blipFill>
        <p:spPr>
          <a:xfrm>
            <a:off x="13709045" y="8041837"/>
            <a:ext cx="7003584" cy="6809882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53AB4802-EF96-2384-9468-DA45EA866244}"/>
              </a:ext>
            </a:extLst>
          </p:cNvPr>
          <p:cNvSpPr txBox="1">
            <a:spLocks/>
          </p:cNvSpPr>
          <p:nvPr/>
        </p:nvSpPr>
        <p:spPr>
          <a:xfrm>
            <a:off x="954705" y="9615625"/>
            <a:ext cx="11915292" cy="489010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27432" tIns="45720" rIns="45720" bIns="45720" rtlCol="0" anchor="b">
            <a:noAutofit/>
          </a:bodyPr>
          <a:lstStyle>
            <a:lvl1pPr algn="ctr" defTabSz="21945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18000"/>
              </a:lnSpc>
            </a:pPr>
            <a:r>
              <a:rPr lang="en-US" sz="15000" b="1" dirty="0">
                <a:effectLst>
                  <a:glow>
                    <a:schemeClr val="bg1"/>
                  </a:glow>
                  <a:outerShdw dist="38100" dir="2700000" algn="tl" rotWithShape="0">
                    <a:schemeClr val="bg1"/>
                  </a:outerShdw>
                </a:effectLst>
              </a:rPr>
              <a:t>For a Better</a:t>
            </a:r>
          </a:p>
          <a:p>
            <a:pPr algn="l">
              <a:lnSpc>
                <a:spcPts val="18000"/>
              </a:lnSpc>
            </a:pPr>
            <a:r>
              <a:rPr lang="en-US" sz="20000" b="1" dirty="0">
                <a:solidFill>
                  <a:srgbClr val="0000CC"/>
                </a:solidFill>
                <a:effectLst>
                  <a:glow>
                    <a:schemeClr val="bg1"/>
                  </a:glow>
                  <a:outerShdw dist="38100" dir="2700000" sx="101000" sy="101000" algn="tl" rotWithShape="0">
                    <a:schemeClr val="bg1"/>
                  </a:outerShdw>
                </a:effectLst>
              </a:rPr>
              <a:t>District 71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6E3A632-44F9-E80D-4C71-EB1EADD83317}"/>
              </a:ext>
            </a:extLst>
          </p:cNvPr>
          <p:cNvSpPr txBox="1"/>
          <p:nvPr/>
        </p:nvSpPr>
        <p:spPr>
          <a:xfrm>
            <a:off x="12421566" y="14720915"/>
            <a:ext cx="947323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b="1" dirty="0">
                <a:solidFill>
                  <a:srgbClr val="C00000"/>
                </a:solidFill>
                <a:effectLst>
                  <a:outerShdw blurRad="50800" dist="38100" dir="2700000" sx="101000" sy="101000" algn="tl" rotWithShape="0">
                    <a:schemeClr val="tx1"/>
                  </a:outerShdw>
                </a:effectLst>
                <a:latin typeface="+mj-lt"/>
              </a:rPr>
              <a:t>V</a:t>
            </a:r>
            <a:r>
              <a:rPr lang="en-US" sz="96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  <a:effectLst>
                  <a:outerShdw blurRad="50800" dist="38100" dir="2700000" sx="101000" sy="101000" algn="tl" rotWithShape="0">
                    <a:schemeClr val="tx1"/>
                  </a:outerShdw>
                </a:effectLst>
                <a:latin typeface="+mj-lt"/>
              </a:rPr>
              <a:t>ote</a:t>
            </a:r>
            <a:r>
              <a:rPr lang="en-US" sz="9600" b="1" dirty="0">
                <a:solidFill>
                  <a:srgbClr val="0000CC"/>
                </a:solidFill>
                <a:effectLst>
                  <a:outerShdw blurRad="50800" dist="38100" dir="2700000" sx="101000" sy="101000" algn="tl" rotWithShape="0">
                    <a:schemeClr val="tx1"/>
                  </a:outerShdw>
                </a:effectLst>
                <a:latin typeface="+mj-lt"/>
              </a:rPr>
              <a:t>4</a:t>
            </a:r>
            <a:r>
              <a:rPr lang="en-US" sz="9600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  <a:effectLst>
                  <a:outerShdw blurRad="50800" dist="38100" dir="2700000" sx="101000" sy="101000" algn="tl" rotWithShape="0">
                    <a:schemeClr val="tx1"/>
                  </a:outerShdw>
                </a:effectLst>
                <a:latin typeface="+mj-lt"/>
              </a:rPr>
              <a:t>Florida</a:t>
            </a:r>
            <a:r>
              <a:rPr lang="en-US" sz="9600" b="1" dirty="0">
                <a:ln>
                  <a:solidFill>
                    <a:schemeClr val="tx1"/>
                  </a:solidFill>
                </a:ln>
                <a:solidFill>
                  <a:srgbClr val="0000CC"/>
                </a:solidFill>
                <a:effectLst>
                  <a:outerShdw blurRad="50800" dist="38100" dir="2700000" sx="101000" sy="101000" algn="tl" rotWithShape="0">
                    <a:schemeClr val="bg1"/>
                  </a:outerShdw>
                </a:effectLst>
                <a:latin typeface="+mj-lt"/>
              </a:rPr>
              <a:t>.com</a:t>
            </a:r>
          </a:p>
        </p:txBody>
      </p:sp>
      <p:pic>
        <p:nvPicPr>
          <p:cNvPr id="10" name="Picture 9" descr="A flag with stars and stripes&#10;&#10;Description automatically generated">
            <a:extLst>
              <a:ext uri="{FF2B5EF4-FFF2-40B4-BE49-F238E27FC236}">
                <a16:creationId xmlns:a16="http://schemas.microsoft.com/office/drawing/2014/main" id="{E1F38ED8-719E-FFF7-C493-425CD79D00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324" y="4568254"/>
            <a:ext cx="6624027" cy="4703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202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s_Collaboration_Space_Locked xmlns="1f38ff64-861f-4fdb-9693-661db7e4a34c" xsi:nil="true"/>
    <Has_Teacher_Only_SectionGroup xmlns="1f38ff64-861f-4fdb-9693-661db7e4a34c" xsi:nil="true"/>
    <CultureName xmlns="1f38ff64-861f-4fdb-9693-661db7e4a34c" xsi:nil="true"/>
    <Students xmlns="1f38ff64-861f-4fdb-9693-661db7e4a34c">
      <UserInfo>
        <DisplayName/>
        <AccountId xsi:nil="true"/>
        <AccountType/>
      </UserInfo>
    </Students>
    <AppVersion xmlns="1f38ff64-861f-4fdb-9693-661db7e4a34c" xsi:nil="true"/>
    <TeamsChannelId xmlns="1f38ff64-861f-4fdb-9693-661db7e4a34c" xsi:nil="true"/>
    <IsNotebookLocked xmlns="1f38ff64-861f-4fdb-9693-661db7e4a34c" xsi:nil="true"/>
    <Self_Registration_Enabled xmlns="1f38ff64-861f-4fdb-9693-661db7e4a34c" xsi:nil="true"/>
    <Teachers xmlns="1f38ff64-861f-4fdb-9693-661db7e4a34c">
      <UserInfo>
        <DisplayName/>
        <AccountId xsi:nil="true"/>
        <AccountType/>
      </UserInfo>
    </Teachers>
    <Math_Settings xmlns="1f38ff64-861f-4fdb-9693-661db7e4a34c" xsi:nil="true"/>
    <NotebookType xmlns="1f38ff64-861f-4fdb-9693-661db7e4a34c" xsi:nil="true"/>
    <LMS_Mappings xmlns="1f38ff64-861f-4fdb-9693-661db7e4a34c" xsi:nil="true"/>
    <Invited_Students xmlns="1f38ff64-861f-4fdb-9693-661db7e4a34c" xsi:nil="true"/>
    <FolderType xmlns="1f38ff64-861f-4fdb-9693-661db7e4a34c" xsi:nil="true"/>
    <Owner xmlns="1f38ff64-861f-4fdb-9693-661db7e4a34c">
      <UserInfo>
        <DisplayName/>
        <AccountId xsi:nil="true"/>
        <AccountType/>
      </UserInfo>
    </Owner>
    <Student_Groups xmlns="1f38ff64-861f-4fdb-9693-661db7e4a34c">
      <UserInfo>
        <DisplayName/>
        <AccountId xsi:nil="true"/>
        <AccountType/>
      </UserInfo>
    </Student_Groups>
    <Distribution_Groups xmlns="1f38ff64-861f-4fdb-9693-661db7e4a34c" xsi:nil="true"/>
    <Invited_Teachers xmlns="1f38ff64-861f-4fdb-9693-661db7e4a34c" xsi:nil="true"/>
    <DefaultSectionNames xmlns="1f38ff64-861f-4fdb-9693-661db7e4a34c" xsi:nil="true"/>
    <Templates xmlns="1f38ff64-861f-4fdb-9693-661db7e4a34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FEA0D71E015D489D8560598709F206" ma:contentTypeVersion="35" ma:contentTypeDescription="Create a new document." ma:contentTypeScope="" ma:versionID="b25020c39c9d0ffda6ab36a82aa77040">
  <xsd:schema xmlns:xsd="http://www.w3.org/2001/XMLSchema" xmlns:xs="http://www.w3.org/2001/XMLSchema" xmlns:p="http://schemas.microsoft.com/office/2006/metadata/properties" xmlns:ns3="1f38ff64-861f-4fdb-9693-661db7e4a34c" xmlns:ns4="d34e174d-302e-475d-b315-d1a33ca594e6" targetNamespace="http://schemas.microsoft.com/office/2006/metadata/properties" ma:root="true" ma:fieldsID="9d0163364358ada8dcd557a2399d4d16" ns3:_="" ns4:_="">
    <xsd:import namespace="1f38ff64-861f-4fdb-9693-661db7e4a34c"/>
    <xsd:import namespace="d34e174d-302e-475d-b315-d1a33ca594e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38ff64-861f-4fdb-9693-661db7e4a34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NotebookType" ma:index="16" nillable="true" ma:displayName="Notebook Type" ma:internalName="NotebookType">
      <xsd:simpleType>
        <xsd:restriction base="dms:Text"/>
      </xsd:simpleType>
    </xsd:element>
    <xsd:element name="FolderType" ma:index="17" nillable="true" ma:displayName="Folder Type" ma:internalName="FolderType">
      <xsd:simpleType>
        <xsd:restriction base="dms:Text"/>
      </xsd:simpleType>
    </xsd:element>
    <xsd:element name="CultureName" ma:index="18" nillable="true" ma:displayName="Culture Name" ma:internalName="CultureName">
      <xsd:simpleType>
        <xsd:restriction base="dms:Text"/>
      </xsd:simpleType>
    </xsd:element>
    <xsd:element name="AppVersion" ma:index="19" nillable="true" ma:displayName="App Version" ma:internalName="AppVersion">
      <xsd:simpleType>
        <xsd:restriction base="dms:Text"/>
      </xsd:simpleType>
    </xsd:element>
    <xsd:element name="TeamsChannelId" ma:index="20" nillable="true" ma:displayName="Teams Channel Id" ma:internalName="TeamsChannelId">
      <xsd:simpleType>
        <xsd:restriction base="dms:Text"/>
      </xsd:simpleType>
    </xsd:element>
    <xsd:element name="Owner" ma:index="21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2" nillable="true" ma:displayName="Math Settings" ma:internalName="Math_Settings">
      <xsd:simpleType>
        <xsd:restriction base="dms:Text"/>
      </xsd:simpleType>
    </xsd:element>
    <xsd:element name="DefaultSectionNames" ma:index="23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4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5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6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7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8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9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0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1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2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3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4" nillable="true" ma:displayName="Is Collaboration Space Locked" ma:internalName="Is_Collaboration_Space_Locked">
      <xsd:simpleType>
        <xsd:restriction base="dms:Boolean"/>
      </xsd:simpleType>
    </xsd:element>
    <xsd:element name="IsNotebookLocked" ma:index="35" nillable="true" ma:displayName="Is Notebook Locked" ma:internalName="IsNotebookLocked">
      <xsd:simpleType>
        <xsd:restriction base="dms:Boolean"/>
      </xsd:simpleType>
    </xsd:element>
    <xsd:element name="MediaLengthInSeconds" ma:index="3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4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4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4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4e174d-302e-475d-b315-d1a33ca594e6" elementFormDefault="qualified">
    <xsd:import namespace="http://schemas.microsoft.com/office/2006/documentManagement/types"/>
    <xsd:import namespace="http://schemas.microsoft.com/office/infopath/2007/PartnerControls"/>
    <xsd:element name="SharedWithUsers" ma:index="3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3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C93B9C6-0603-44D9-819C-8DFCD6AE47A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917BAF5-4FAB-46D1-B6E9-C038CBCF65DA}">
  <ds:schemaRefs>
    <ds:schemaRef ds:uri="http://purl.org/dc/terms/"/>
    <ds:schemaRef ds:uri="http://schemas.openxmlformats.org/package/2006/metadata/core-properties"/>
    <ds:schemaRef ds:uri="http://www.w3.org/XML/1998/namespace"/>
    <ds:schemaRef ds:uri="d34e174d-302e-475d-b315-d1a33ca594e6"/>
    <ds:schemaRef ds:uri="http://schemas.microsoft.com/office/2006/documentManagement/types"/>
    <ds:schemaRef ds:uri="http://purl.org/dc/elements/1.1/"/>
    <ds:schemaRef ds:uri="1f38ff64-861f-4fdb-9693-661db7e4a34c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2B9213D-32CC-4106-B393-7B17432636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38ff64-861f-4fdb-9693-661db7e4a34c"/>
    <ds:schemaRef ds:uri="d34e174d-302e-475d-b315-d1a33ca594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1233</TotalTime>
  <Words>24</Words>
  <Application>Microsoft Office PowerPoint</Application>
  <PresentationFormat>Custom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Adriaan       DeVilliers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aj123 dev</dc:creator>
  <cp:lastModifiedBy>aj123 dev</cp:lastModifiedBy>
  <cp:revision>15</cp:revision>
  <cp:lastPrinted>2024-06-24T15:18:53Z</cp:lastPrinted>
  <dcterms:created xsi:type="dcterms:W3CDTF">2024-06-24T14:19:06Z</dcterms:created>
  <dcterms:modified xsi:type="dcterms:W3CDTF">2024-08-25T15:29:08Z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0x010100F1FEA0D71E015D489D8560598709F206</vt:lpwstr>
  </property>
</Properties>
</file>