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21945600" cy="16459200"/>
  <p:notesSz cx="16002000" cy="2148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AF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0" autoAdjust="0"/>
    <p:restoredTop sz="94660"/>
  </p:normalViewPr>
  <p:slideViewPr>
    <p:cSldViewPr snapToGrid="0">
      <p:cViewPr varScale="1">
        <p:scale>
          <a:sx n="39" d="100"/>
          <a:sy n="39" d="100"/>
        </p:scale>
        <p:origin x="14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934200" cy="1077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064625" y="0"/>
            <a:ext cx="6934200" cy="1077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21296-E086-4E72-B5D5-60A6FF5A947C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7063" y="2686050"/>
            <a:ext cx="9667875" cy="725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00200" y="10340975"/>
            <a:ext cx="12801600" cy="8461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0410488"/>
            <a:ext cx="6934200" cy="10779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064625" y="20410488"/>
            <a:ext cx="6934200" cy="10779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5EB53-6AF1-42DE-94B0-2CA8C26E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5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7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3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1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82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5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3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0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9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0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9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C548F58-723B-88A9-9268-F7F186B753B8}"/>
              </a:ext>
            </a:extLst>
          </p:cNvPr>
          <p:cNvSpPr txBox="1"/>
          <p:nvPr/>
        </p:nvSpPr>
        <p:spPr>
          <a:xfrm>
            <a:off x="386622" y="15548114"/>
            <a:ext cx="12081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Paid by Adriaan DeVilliers, Democrat, for FL District 71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E688A79-E55F-6D14-D737-C56C240B8892}"/>
              </a:ext>
            </a:extLst>
          </p:cNvPr>
          <p:cNvGrpSpPr/>
          <p:nvPr/>
        </p:nvGrpSpPr>
        <p:grpSpPr>
          <a:xfrm>
            <a:off x="14545220" y="8184236"/>
            <a:ext cx="7003584" cy="7917876"/>
            <a:chOff x="14891216" y="8184236"/>
            <a:chExt cx="7003584" cy="7917876"/>
          </a:xfrm>
        </p:grpSpPr>
        <p:pic>
          <p:nvPicPr>
            <p:cNvPr id="9" name="Picture 8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F12FEC50-D7D6-09FB-1243-34682A256E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88" t="6038" r="5334" b="6667"/>
            <a:stretch/>
          </p:blipFill>
          <p:spPr>
            <a:xfrm>
              <a:off x="14891216" y="8184236"/>
              <a:ext cx="7003583" cy="680988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2ED01F0-95B0-7D3C-726A-DADD174B1FF1}"/>
                </a:ext>
              </a:extLst>
            </p:cNvPr>
            <p:cNvSpPr txBox="1"/>
            <p:nvPr/>
          </p:nvSpPr>
          <p:spPr>
            <a:xfrm>
              <a:off x="14891216" y="14994116"/>
              <a:ext cx="7003584" cy="110799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600" b="1" dirty="0">
                  <a:solidFill>
                    <a:srgbClr val="C00000"/>
                  </a:solidFill>
                </a:rPr>
                <a:t>V</a:t>
              </a:r>
              <a:r>
                <a:rPr lang="en-US" sz="6600" b="1" dirty="0"/>
                <a:t>ote</a:t>
              </a:r>
              <a:r>
                <a:rPr lang="en-US" sz="6600" b="1" dirty="0">
                  <a:solidFill>
                    <a:srgbClr val="0000CC"/>
                  </a:solidFill>
                </a:rPr>
                <a:t>4</a:t>
              </a:r>
              <a:r>
                <a:rPr lang="en-US" sz="6600" b="1" dirty="0"/>
                <a:t>Florida.com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9269FA7-BF09-345F-B92D-1446AC117EF0}"/>
              </a:ext>
            </a:extLst>
          </p:cNvPr>
          <p:cNvSpPr txBox="1"/>
          <p:nvPr/>
        </p:nvSpPr>
        <p:spPr>
          <a:xfrm>
            <a:off x="568410" y="7886444"/>
            <a:ext cx="13723045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>
              <a:spcBef>
                <a:spcPts val="1800"/>
              </a:spcBef>
            </a:pPr>
            <a:r>
              <a:rPr lang="en-US" sz="6600" b="1" u="sng" dirty="0">
                <a:solidFill>
                  <a:srgbClr val="0000CC"/>
                </a:solidFill>
              </a:rPr>
              <a:t>District 71 main focus areas</a:t>
            </a:r>
          </a:p>
          <a:p>
            <a:pPr marL="173038" indent="-171450"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sz="6300" b="1" dirty="0"/>
              <a:t>Responsible Development</a:t>
            </a:r>
          </a:p>
          <a:p>
            <a:pPr marL="173038" indent="-171450"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sz="6300" b="1" dirty="0"/>
              <a:t>Health &amp; Reproductive Rights</a:t>
            </a:r>
          </a:p>
          <a:p>
            <a:pPr marL="173038" indent="-171450"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sz="6300" b="1" dirty="0"/>
              <a:t>Democracy</a:t>
            </a:r>
          </a:p>
          <a:p>
            <a:pPr marL="173038" indent="-171450">
              <a:spcAft>
                <a:spcPts val="1800"/>
              </a:spcAft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sz="6300" b="1" dirty="0"/>
              <a:t>Schools</a:t>
            </a:r>
          </a:p>
          <a:p>
            <a:pPr marL="617538" indent="-617538" algn="ctr">
              <a:spcBef>
                <a:spcPts val="1800"/>
              </a:spcBef>
              <a:spcAft>
                <a:spcPts val="300"/>
              </a:spcAft>
            </a:pPr>
            <a:r>
              <a:rPr lang="en-US" sz="8000" b="1" i="1" dirty="0">
                <a:solidFill>
                  <a:srgbClr val="0000CC"/>
                </a:solidFill>
              </a:rPr>
              <a:t>Your contribution &amp; support is vital for success!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9490F-BD1F-EAFE-C626-DEF5FE1E462B}"/>
              </a:ext>
            </a:extLst>
          </p:cNvPr>
          <p:cNvSpPr txBox="1"/>
          <p:nvPr/>
        </p:nvSpPr>
        <p:spPr>
          <a:xfrm>
            <a:off x="568410" y="480198"/>
            <a:ext cx="20461435" cy="7786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92150"/>
            <a:r>
              <a:rPr lang="en-US" sz="10800" b="1" dirty="0">
                <a:ln w="38100">
                  <a:noFill/>
                </a:ln>
                <a:solidFill>
                  <a:srgbClr val="C00000"/>
                </a:solidFill>
              </a:rPr>
              <a:t>Join</a:t>
            </a:r>
            <a:r>
              <a:rPr lang="en-US" sz="10800" b="1" dirty="0">
                <a:ln w="38100">
                  <a:solidFill>
                    <a:schemeClr val="accent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10800" b="1" dirty="0"/>
              <a:t> </a:t>
            </a:r>
            <a:r>
              <a:rPr lang="en-US" sz="1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sx="101000" sy="101000" algn="tl" rotWithShape="0">
                    <a:schemeClr val="tx1"/>
                  </a:outerShdw>
                </a:effectLst>
              </a:rPr>
              <a:t>Adriaan</a:t>
            </a:r>
            <a:r>
              <a:rPr lang="en-US" sz="15000" b="1" dirty="0">
                <a:solidFill>
                  <a:srgbClr val="0000CC"/>
                </a:solidFill>
              </a:rPr>
              <a:t> DeVilliers</a:t>
            </a:r>
          </a:p>
          <a:p>
            <a:pPr marL="692150"/>
            <a:r>
              <a:rPr lang="en-US" sz="10800" b="1" dirty="0"/>
              <a:t>For a Better </a:t>
            </a:r>
            <a:r>
              <a:rPr lang="en-US" sz="1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sx="101000" sy="101000" algn="tl" rotWithShape="0">
                    <a:prstClr val="black"/>
                  </a:outerShdw>
                </a:effectLst>
              </a:rPr>
              <a:t>District 71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sz="7200" b="1" dirty="0"/>
              <a:t>From City, to County, to State and Nationally,</a:t>
            </a:r>
          </a:p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en-US" sz="7200" b="1" dirty="0"/>
              <a:t>there is much at Stake on November 5,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9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FEA0D71E015D489D8560598709F206" ma:contentTypeVersion="35" ma:contentTypeDescription="Create a new document." ma:contentTypeScope="" ma:versionID="b25020c39c9d0ffda6ab36a82aa77040">
  <xsd:schema xmlns:xsd="http://www.w3.org/2001/XMLSchema" xmlns:xs="http://www.w3.org/2001/XMLSchema" xmlns:p="http://schemas.microsoft.com/office/2006/metadata/properties" xmlns:ns3="1f38ff64-861f-4fdb-9693-661db7e4a34c" xmlns:ns4="d34e174d-302e-475d-b315-d1a33ca594e6" targetNamespace="http://schemas.microsoft.com/office/2006/metadata/properties" ma:root="true" ma:fieldsID="9d0163364358ada8dcd557a2399d4d16" ns3:_="" ns4:_="">
    <xsd:import namespace="1f38ff64-861f-4fdb-9693-661db7e4a34c"/>
    <xsd:import namespace="d34e174d-302e-475d-b315-d1a33ca594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8ff64-861f-4fdb-9693-661db7e4a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LengthInSeconds" ma:index="3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4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e174d-302e-475d-b315-d1a33ca594e6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1f38ff64-861f-4fdb-9693-661db7e4a34c" xsi:nil="true"/>
    <Has_Teacher_Only_SectionGroup xmlns="1f38ff64-861f-4fdb-9693-661db7e4a34c" xsi:nil="true"/>
    <CultureName xmlns="1f38ff64-861f-4fdb-9693-661db7e4a34c" xsi:nil="true"/>
    <Students xmlns="1f38ff64-861f-4fdb-9693-661db7e4a34c">
      <UserInfo>
        <DisplayName/>
        <AccountId xsi:nil="true"/>
        <AccountType/>
      </UserInfo>
    </Students>
    <AppVersion xmlns="1f38ff64-861f-4fdb-9693-661db7e4a34c" xsi:nil="true"/>
    <TeamsChannelId xmlns="1f38ff64-861f-4fdb-9693-661db7e4a34c" xsi:nil="true"/>
    <IsNotebookLocked xmlns="1f38ff64-861f-4fdb-9693-661db7e4a34c" xsi:nil="true"/>
    <Self_Registration_Enabled xmlns="1f38ff64-861f-4fdb-9693-661db7e4a34c" xsi:nil="true"/>
    <Teachers xmlns="1f38ff64-861f-4fdb-9693-661db7e4a34c">
      <UserInfo>
        <DisplayName/>
        <AccountId xsi:nil="true"/>
        <AccountType/>
      </UserInfo>
    </Teachers>
    <Math_Settings xmlns="1f38ff64-861f-4fdb-9693-661db7e4a34c" xsi:nil="true"/>
    <NotebookType xmlns="1f38ff64-861f-4fdb-9693-661db7e4a34c" xsi:nil="true"/>
    <LMS_Mappings xmlns="1f38ff64-861f-4fdb-9693-661db7e4a34c" xsi:nil="true"/>
    <Invited_Students xmlns="1f38ff64-861f-4fdb-9693-661db7e4a34c" xsi:nil="true"/>
    <FolderType xmlns="1f38ff64-861f-4fdb-9693-661db7e4a34c" xsi:nil="true"/>
    <Owner xmlns="1f38ff64-861f-4fdb-9693-661db7e4a34c">
      <UserInfo>
        <DisplayName/>
        <AccountId xsi:nil="true"/>
        <AccountType/>
      </UserInfo>
    </Owner>
    <Student_Groups xmlns="1f38ff64-861f-4fdb-9693-661db7e4a34c">
      <UserInfo>
        <DisplayName/>
        <AccountId xsi:nil="true"/>
        <AccountType/>
      </UserInfo>
    </Student_Groups>
    <Distribution_Groups xmlns="1f38ff64-861f-4fdb-9693-661db7e4a34c" xsi:nil="true"/>
    <Invited_Teachers xmlns="1f38ff64-861f-4fdb-9693-661db7e4a34c" xsi:nil="true"/>
    <DefaultSectionNames xmlns="1f38ff64-861f-4fdb-9693-661db7e4a34c" xsi:nil="true"/>
    <Templates xmlns="1f38ff64-861f-4fdb-9693-661db7e4a34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B9213D-32CC-4106-B393-7B1743263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38ff64-861f-4fdb-9693-661db7e4a34c"/>
    <ds:schemaRef ds:uri="d34e174d-302e-475d-b315-d1a33ca594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17BAF5-4FAB-46D1-B6E9-C038CBCF65DA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d34e174d-302e-475d-b315-d1a33ca594e6"/>
    <ds:schemaRef ds:uri="1f38ff64-861f-4fdb-9693-661db7e4a34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C93B9C6-0603-44D9-819C-8DFCD6AE4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1228</TotalTime>
  <Words>65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aj123 dev</dc:creator>
  <cp:lastModifiedBy>aj123 dev</cp:lastModifiedBy>
  <cp:revision>14</cp:revision>
  <cp:lastPrinted>2024-06-24T15:18:53Z</cp:lastPrinted>
  <dcterms:created xsi:type="dcterms:W3CDTF">2024-06-24T14:19:06Z</dcterms:created>
  <dcterms:modified xsi:type="dcterms:W3CDTF">2024-08-25T15:21:50Z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0x010100F1FEA0D71E015D489D8560598709F206</vt:lpwstr>
  </property>
</Properties>
</file>